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9" d="100"/>
          <a:sy n="109" d="100"/>
        </p:scale>
        <p:origin x="-72" y="-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FDEFDF-81AF-49D2-96AD-213E293636C8}" type="datetimeFigureOut">
              <a:rPr lang="ru-RU" smtClean="0"/>
              <a:t>18.07.2023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AC7DEB-FA73-4DC9-B842-1BA9E971EF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30854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18.07.2023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18.07.2023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18.07.2023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23493" y="422395"/>
            <a:ext cx="7920880" cy="16773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1. Шаг</a:t>
            </a:r>
          </a:p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До внесения инициативного проекта в администрацию определить часть территории, на которой планируется реализовать инициативный проект </a:t>
            </a: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(оптимальный срок подачи заявления до 1 сентября года, предшествующего очередному финансовому году в соответствии с Решением СД от 28.06.2023 № 802-МО «О внесении изменения в решение Собрания депутатов КГО от 23.12.2020 № 88-МО «О реализации Закона Челябинской области «О некоторых вопросах правового регулирования отношений, связанных с инициативными проектами, выдвигаемыми для получения финансовой поддержки за счет межбюджетных трансфертов из областного бюджета» на территории КГО»)</a:t>
            </a:r>
            <a:endParaRPr lang="ru-RU" sz="11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75619" y="2492896"/>
            <a:ext cx="7920880" cy="15850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Шаг</a:t>
            </a:r>
          </a:p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После определения части территории и до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внесения инициативного проекта в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администрацию, провести собрание/конференцию граждан в целях рассмотрения и обсуждения инициативного проекта </a:t>
            </a: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(оптимальный </a:t>
            </a:r>
            <a:r>
              <a:rPr lang="ru-RU" sz="1100" b="1" dirty="0">
                <a:latin typeface="Times New Roman" pitchFamily="18" charset="0"/>
                <a:cs typeface="Times New Roman" pitchFamily="18" charset="0"/>
              </a:rPr>
              <a:t>срок </a:t>
            </a: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проведения </a:t>
            </a:r>
            <a:r>
              <a:rPr lang="ru-RU" sz="1100" b="1" dirty="0"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30 сентября года, предшествующего очередному финансовому году, </a:t>
            </a: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в соответствии с Решением СД КГО от 28.06.2023 № 825-МО «Об утверждении порядка назначения и проведения собраний или конференций граждан в целях рассмотрения и обсуждения вопросов внесения инициативных проектов»)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75619" y="4509120"/>
            <a:ext cx="7920880" cy="209288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3. Шаг</a:t>
            </a:r>
          </a:p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Внести инициативный проект в администрацию КГО с 1 октября по 1 ноября года, предшествующего очередному финансовому году</a:t>
            </a:r>
          </a:p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(в соответствии с Законом Челябинской области № 288-ЗО от 22.12.2020 «О некоторых вопросах правового регулирования отношений, связанных с инициативными проектами, выдвигаемыми для получения финансовой поддержки за счет межбюджетных трансфертов из областного бюджета</a:t>
            </a:r>
            <a:r>
              <a:rPr lang="ru-RU" sz="1100" b="1" dirty="0">
                <a:latin typeface="Times New Roman" pitchFamily="18" charset="0"/>
                <a:cs typeface="Times New Roman" pitchFamily="18" charset="0"/>
              </a:rPr>
              <a:t>», Решением СД от 28.06.2023 № </a:t>
            </a: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802-МО «О внесении изменения в решение Собрания депутатов </a:t>
            </a:r>
            <a:r>
              <a:rPr lang="ru-RU" sz="1100" b="1" smtClean="0">
                <a:latin typeface="Times New Roman" pitchFamily="18" charset="0"/>
                <a:cs typeface="Times New Roman" pitchFamily="18" charset="0"/>
              </a:rPr>
              <a:t>КГО от 23.12.2020 № 88-МО «О </a:t>
            </a:r>
            <a:r>
              <a:rPr lang="ru-RU" sz="1100" b="1" dirty="0">
                <a:latin typeface="Times New Roman" pitchFamily="18" charset="0"/>
                <a:cs typeface="Times New Roman" pitchFamily="18" charset="0"/>
              </a:rPr>
              <a:t>реализации Закона Челябинской области «О некоторых вопросах правового регулирования отношений, связанных с инициативными проектами, выдвигаемыми для получения финансовой поддержки за счет межбюджетных трансфертов из областного бюджета» на территории КГО»)</a:t>
            </a:r>
          </a:p>
        </p:txBody>
      </p:sp>
      <p:sp>
        <p:nvSpPr>
          <p:cNvPr id="10" name="Стрелка вниз 9"/>
          <p:cNvSpPr/>
          <p:nvPr/>
        </p:nvSpPr>
        <p:spPr>
          <a:xfrm>
            <a:off x="4416758" y="1988840"/>
            <a:ext cx="432048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4420035" y="3948774"/>
            <a:ext cx="432048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710570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275</Words>
  <Application>Microsoft Office PowerPoint</Application>
  <PresentationFormat>Экран 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Необходимые мероприятия для сбора пакета документов по инициативному бюджетированию, которые необходимо провести в срок до направления проекта в администрацию (01.01.2022-01.03.2022)</dc:title>
  <dc:creator>Куровская Юлия Евгеньевна</dc:creator>
  <cp:lastModifiedBy>Желтова Лилия Фасхутдиновна</cp:lastModifiedBy>
  <cp:revision>13</cp:revision>
  <cp:lastPrinted>2023-07-18T11:00:34Z</cp:lastPrinted>
  <dcterms:created xsi:type="dcterms:W3CDTF">2021-11-23T11:17:18Z</dcterms:created>
  <dcterms:modified xsi:type="dcterms:W3CDTF">2023-07-18T11:00:56Z</dcterms:modified>
</cp:coreProperties>
</file>